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783E37-F80B-4B44-A449-37027B4FF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893D41-483D-4D72-9F21-72BC95F196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D9812-7BD4-4532-8F77-5CDD5B8EB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A038B7-E0FD-487B-8A3E-6B81CBE9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F418D-2D39-40B8-AAC3-8EA1CAE2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3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8B388F-168B-4085-9393-AAF8E4DCA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54F25F-F5ED-4F88-B690-29EBF95C0B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D11EFA-96BA-4042-88CC-730749E1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3023B-555F-49C7-939E-8BA12E9E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407824-08E5-4B2B-8626-6E75C6F4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23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9BF132-4988-4BE6-B7FF-FB86D2763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DE98D9-32B4-472E-ACA9-45F1CB7C5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924C84-1EED-4758-A281-A032ACBD5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ECCE7-7893-4CA4-8ADE-619A5A42B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719DBB-A313-42C4-9188-9A2969EC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43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E04383-88F4-482E-8395-394B00538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B86282-8EAB-4907-A0C2-5FA329126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044A8-B134-4BAE-B3F4-3A32EB34D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4A4DD8-CB8B-4315-8039-CC31EB095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191552-C5F9-439D-AD2D-7CEC66D1D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170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B98AE-2112-4050-BFC0-5B4C429D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0B6EA6-4A43-4141-AC1A-57EB7E7B4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3F743A-89A8-43F7-8976-57FB91B2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62554-4B2C-49B5-BBC4-3574DC9C1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72E32-3E0C-40A0-BDDE-5600023B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564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CFCAD-8B35-43C0-BA90-5DE9795EB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22FACE-7362-4ED5-9149-B35DB1DDD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C05170-18F6-48C7-9219-B90B8E877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08E577-C5AA-4B88-896D-CAC36600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1F02D6-E2E7-4191-95E6-239BC38F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2DB804-662E-4A16-96B7-7B881541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93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46FB6-EEC2-4850-BE9E-CC8A5DE3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5F9583-0766-42BB-B840-8C2B2CB2D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83433D-A3CD-41E0-887F-EE93ADD6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C61A69B-A75E-4D1B-8EB0-74BC5F168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1EED77-D38B-42AA-9083-1731A39055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9B3433-82AC-45DC-B24A-1337C15F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8E7483-3A75-41FD-B637-21AB71EC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5DD618-7AB9-4A55-A4A0-A06ED48A3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35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28249B-BC88-4FF9-9DA7-042989C48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FA9B76-D0DD-436B-B986-F6A62826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0840A7-392E-4B02-933C-0A1515DB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65CA5C-BC34-4747-A2A4-FACEA996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FFBD1B-5868-4620-955A-E70F2AED0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077640-33D7-4107-924D-115D1F3C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A65FB0-A0EE-488D-9931-2BB0C4C09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83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AA47A-C6E8-412A-870A-1D73E41D8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9B453E-7889-432E-ADC1-BF2E39ADF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3CC61D-A9A6-4E09-926F-126D33B8E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963496-350E-44FD-A893-C588602AB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CBB569-5501-4451-91EE-194698172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3C29F2-3A9E-475F-818B-B87B342E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52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9C241-F197-465A-B4DF-0087A81C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0C944CF-B305-4224-8BEB-46E659F109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4C50FC-E061-4591-B024-735E074D5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C799A7-803C-4979-8020-2920BF25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575448-7B90-406B-9AC3-9D88651D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6532F4-A0FD-4D50-8E95-D91D8AE1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181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542AC5-80BB-453D-8276-7E8D4D77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D37B8A-F6B9-4CE9-8413-148E2212A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189D76-A570-4346-8CDB-0B6E0EAA43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DD8C3-E5A4-41FA-BC3C-B097D749B2A0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C43B18-56CC-406A-A85D-298E2BB96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2188D9-2552-4CC5-B4FD-5EEDF0C73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64D45-6360-49A9-972E-B536CD9B2D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982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">
            <a:extLst>
              <a:ext uri="{FF2B5EF4-FFF2-40B4-BE49-F238E27FC236}">
                <a16:creationId xmlns:a16="http://schemas.microsoft.com/office/drawing/2014/main" id="{D071E70A-6726-4535-8F41-8955374B38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C38148-D6F5-419D-9F10-44091C42B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4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0">
            <a:extLst>
              <a:ext uri="{FF2B5EF4-FFF2-40B4-BE49-F238E27FC236}">
                <a16:creationId xmlns:a16="http://schemas.microsoft.com/office/drawing/2014/main" id="{F822FEE8-16D6-41FA-8127-99AF4109B7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05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1">
            <a:extLst>
              <a:ext uri="{FF2B5EF4-FFF2-40B4-BE49-F238E27FC236}">
                <a16:creationId xmlns:a16="http://schemas.microsoft.com/office/drawing/2014/main" id="{FA24C813-10FE-4AA9-98E2-4D8428924C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4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2">
            <a:extLst>
              <a:ext uri="{FF2B5EF4-FFF2-40B4-BE49-F238E27FC236}">
                <a16:creationId xmlns:a16="http://schemas.microsoft.com/office/drawing/2014/main" id="{A805FB88-B66D-4518-AEC9-4D59101669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5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3">
            <a:extLst>
              <a:ext uri="{FF2B5EF4-FFF2-40B4-BE49-F238E27FC236}">
                <a16:creationId xmlns:a16="http://schemas.microsoft.com/office/drawing/2014/main" id="{E6C6807B-C18D-45F4-AA98-4B72C60B87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45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4">
            <a:extLst>
              <a:ext uri="{FF2B5EF4-FFF2-40B4-BE49-F238E27FC236}">
                <a16:creationId xmlns:a16="http://schemas.microsoft.com/office/drawing/2014/main" id="{2758A6C9-2400-41C4-B727-C816FED4C0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50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5">
            <a:extLst>
              <a:ext uri="{FF2B5EF4-FFF2-40B4-BE49-F238E27FC236}">
                <a16:creationId xmlns:a16="http://schemas.microsoft.com/office/drawing/2014/main" id="{64342025-1AC6-44F0-91E9-D94FE82D2D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31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8">
            <a:extLst>
              <a:ext uri="{FF2B5EF4-FFF2-40B4-BE49-F238E27FC236}">
                <a16:creationId xmlns:a16="http://schemas.microsoft.com/office/drawing/2014/main" id="{40158E2F-A10E-410A-B72E-A12D159191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9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9">
            <a:extLst>
              <a:ext uri="{FF2B5EF4-FFF2-40B4-BE49-F238E27FC236}">
                <a16:creationId xmlns:a16="http://schemas.microsoft.com/office/drawing/2014/main" id="{A06801C5-21EF-4992-95C0-EDD403431E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5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0">
            <a:extLst>
              <a:ext uri="{FF2B5EF4-FFF2-40B4-BE49-F238E27FC236}">
                <a16:creationId xmlns:a16="http://schemas.microsoft.com/office/drawing/2014/main" id="{B51A9230-5D02-42AF-800D-268ACFE8D2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1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1">
            <a:extLst>
              <a:ext uri="{FF2B5EF4-FFF2-40B4-BE49-F238E27FC236}">
                <a16:creationId xmlns:a16="http://schemas.microsoft.com/office/drawing/2014/main" id="{AD4D23AC-2FF4-4FE0-A2AF-23C641C47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7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">
            <a:extLst>
              <a:ext uri="{FF2B5EF4-FFF2-40B4-BE49-F238E27FC236}">
                <a16:creationId xmlns:a16="http://schemas.microsoft.com/office/drawing/2014/main" id="{065B8502-4A0B-4F88-B627-A86BB0E898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3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2">
            <a:extLst>
              <a:ext uri="{FF2B5EF4-FFF2-40B4-BE49-F238E27FC236}">
                <a16:creationId xmlns:a16="http://schemas.microsoft.com/office/drawing/2014/main" id="{AE431F2B-865D-40F3-B4E3-6404FCE009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2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3">
            <a:extLst>
              <a:ext uri="{FF2B5EF4-FFF2-40B4-BE49-F238E27FC236}">
                <a16:creationId xmlns:a16="http://schemas.microsoft.com/office/drawing/2014/main" id="{882B43F6-D707-4792-A18B-2AFEE3CD34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99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4">
            <a:extLst>
              <a:ext uri="{FF2B5EF4-FFF2-40B4-BE49-F238E27FC236}">
                <a16:creationId xmlns:a16="http://schemas.microsoft.com/office/drawing/2014/main" id="{70262DF6-F597-4382-AA99-3A5B9D6535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31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5">
            <a:extLst>
              <a:ext uri="{FF2B5EF4-FFF2-40B4-BE49-F238E27FC236}">
                <a16:creationId xmlns:a16="http://schemas.microsoft.com/office/drawing/2014/main" id="{647200EB-849C-45DE-89F0-3A6F4E59C8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87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6">
            <a:extLst>
              <a:ext uri="{FF2B5EF4-FFF2-40B4-BE49-F238E27FC236}">
                <a16:creationId xmlns:a16="http://schemas.microsoft.com/office/drawing/2014/main" id="{E0AF625D-C928-47DB-86E0-D81F5F5AF5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9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7">
            <a:extLst>
              <a:ext uri="{FF2B5EF4-FFF2-40B4-BE49-F238E27FC236}">
                <a16:creationId xmlns:a16="http://schemas.microsoft.com/office/drawing/2014/main" id="{30F2C8D2-E3CC-4C3D-B919-4B33B01A2B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36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8">
            <a:extLst>
              <a:ext uri="{FF2B5EF4-FFF2-40B4-BE49-F238E27FC236}">
                <a16:creationId xmlns:a16="http://schemas.microsoft.com/office/drawing/2014/main" id="{13A68BF0-111E-43E0-8747-954200AEC3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60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9">
            <a:extLst>
              <a:ext uri="{FF2B5EF4-FFF2-40B4-BE49-F238E27FC236}">
                <a16:creationId xmlns:a16="http://schemas.microsoft.com/office/drawing/2014/main" id="{D5F13D6F-809C-4724-929A-40A11B6BBD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746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0">
            <a:extLst>
              <a:ext uri="{FF2B5EF4-FFF2-40B4-BE49-F238E27FC236}">
                <a16:creationId xmlns:a16="http://schemas.microsoft.com/office/drawing/2014/main" id="{FAC38C46-3A58-4E40-8A2E-99842BA26B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36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">
            <a:extLst>
              <a:ext uri="{FF2B5EF4-FFF2-40B4-BE49-F238E27FC236}">
                <a16:creationId xmlns:a16="http://schemas.microsoft.com/office/drawing/2014/main" id="{36A93B38-3308-4119-B26C-1633F13C23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5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4">
            <a:extLst>
              <a:ext uri="{FF2B5EF4-FFF2-40B4-BE49-F238E27FC236}">
                <a16:creationId xmlns:a16="http://schemas.microsoft.com/office/drawing/2014/main" id="{A37B62D2-B38F-4B95-9BFF-EDFAF9AA18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98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5">
            <a:extLst>
              <a:ext uri="{FF2B5EF4-FFF2-40B4-BE49-F238E27FC236}">
                <a16:creationId xmlns:a16="http://schemas.microsoft.com/office/drawing/2014/main" id="{08DB6A14-0859-4743-9C08-78EC807888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95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6">
            <a:extLst>
              <a:ext uri="{FF2B5EF4-FFF2-40B4-BE49-F238E27FC236}">
                <a16:creationId xmlns:a16="http://schemas.microsoft.com/office/drawing/2014/main" id="{55414132-F20D-4A89-84A5-06062AAE69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68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7">
            <a:extLst>
              <a:ext uri="{FF2B5EF4-FFF2-40B4-BE49-F238E27FC236}">
                <a16:creationId xmlns:a16="http://schemas.microsoft.com/office/drawing/2014/main" id="{C815D3F4-D834-4D23-82AD-80A663462A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9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8">
            <a:extLst>
              <a:ext uri="{FF2B5EF4-FFF2-40B4-BE49-F238E27FC236}">
                <a16:creationId xmlns:a16="http://schemas.microsoft.com/office/drawing/2014/main" id="{F4868E2D-B2E8-43A1-830D-990134B27B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92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9">
            <a:extLst>
              <a:ext uri="{FF2B5EF4-FFF2-40B4-BE49-F238E27FC236}">
                <a16:creationId xmlns:a16="http://schemas.microsoft.com/office/drawing/2014/main" id="{7A0D445C-C947-428E-93B0-EA9DBD50EC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5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와이드스크린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chan</dc:creator>
  <cp:lastModifiedBy>이찬</cp:lastModifiedBy>
  <cp:revision>3</cp:revision>
  <dcterms:created xsi:type="dcterms:W3CDTF">2025-06-07T00:24:53Z</dcterms:created>
  <dcterms:modified xsi:type="dcterms:W3CDTF">2025-06-20T04:53:40Z</dcterms:modified>
</cp:coreProperties>
</file>